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23-02-28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SosD draft, Pär/Emanuel</a:t>
            </a:r>
            <a:br/>
            <a:r>
              <a:t>Documentation update wiki etc, 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Mach 14, 2023 at 15.30</a:t>
            </a:r>
            <a:br/>
            <a:r>
              <a:t>Next feature presentation: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